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8"/>
  </p:notesMasterIdLst>
  <p:sldIdLst>
    <p:sldId id="339" r:id="rId2"/>
    <p:sldId id="376" r:id="rId3"/>
    <p:sldId id="349" r:id="rId4"/>
    <p:sldId id="364" r:id="rId5"/>
    <p:sldId id="365" r:id="rId6"/>
    <p:sldId id="367" r:id="rId7"/>
    <p:sldId id="366" r:id="rId8"/>
    <p:sldId id="368" r:id="rId9"/>
    <p:sldId id="372" r:id="rId10"/>
    <p:sldId id="373" r:id="rId11"/>
    <p:sldId id="375" r:id="rId12"/>
    <p:sldId id="371" r:id="rId13"/>
    <p:sldId id="377" r:id="rId14"/>
    <p:sldId id="362" r:id="rId15"/>
    <p:sldId id="369" r:id="rId16"/>
    <p:sldId id="303" r:id="rId17"/>
  </p:sldIdLst>
  <p:sldSz cx="9144000" cy="5143500" type="screen16x9"/>
  <p:notesSz cx="6797675" cy="9926638"/>
  <p:defaultTextStyle>
    <a:defPPr>
      <a:defRPr lang="ru-RU"/>
    </a:defPPr>
    <a:lvl1pPr marL="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D36"/>
    <a:srgbClr val="69BA2E"/>
    <a:srgbClr val="71BF43"/>
    <a:srgbClr val="F04D22"/>
    <a:srgbClr val="FF9900"/>
    <a:srgbClr val="60A82A"/>
    <a:srgbClr val="8CC63E"/>
    <a:srgbClr val="78AC32"/>
    <a:srgbClr val="70B744"/>
    <a:srgbClr val="0060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4354" autoAdjust="0"/>
  </p:normalViewPr>
  <p:slideViewPr>
    <p:cSldViewPr>
      <p:cViewPr varScale="1">
        <p:scale>
          <a:sx n="92" d="100"/>
          <a:sy n="92" d="100"/>
        </p:scale>
        <p:origin x="-990" y="-96"/>
      </p:cViewPr>
      <p:guideLst>
        <p:guide orient="horz" pos="2160"/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28A-76AA-46A0-84F1-C59510D4B7F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41C-A792-4816-BA5E-6EA0AE8F1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D41C-A792-4816-BA5E-6EA0AE8F17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C09-A101-4A34-82F7-F6166FE2AAF9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48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E15C-BB23-4B29-92B8-6865D3F48305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92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F66-0A77-4AC6-A1F0-3C000D032D1C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81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77BE-481B-4FD9-B0AE-7E8B79C1657A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70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7A4-E088-4C5F-86E6-C754B26E37CE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456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33B-94BB-46F1-ABAA-FBFF7C39A9F7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467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E6FA-1E5C-442E-BE00-2068D8EF5826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965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FE2-3BC4-4F2A-AC5F-9E1BF51E9B1B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257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110-D748-4155-AA37-F52EE2D5D936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316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106A-12A5-4C08-A509-FF6AF21EB899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17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8" indent="0">
              <a:buNone/>
              <a:defRPr sz="2400"/>
            </a:lvl3pPr>
            <a:lvl4pPr marL="1371598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DAC-DB81-4AAB-ACBD-6BE7388296F2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62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179-6548-4195-9C9B-E9BE97DF4D1C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8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8208912" cy="27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2" y="300379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Интеграционные возможности общего и дополнительного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4515966"/>
            <a:ext cx="6400800" cy="3600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Михайловская СОШ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 l="53290" t="44158"/>
          <a:stretch>
            <a:fillRect/>
          </a:stretch>
        </p:blipFill>
        <p:spPr bwMode="auto">
          <a:xfrm>
            <a:off x="7092280" y="123478"/>
            <a:ext cx="2051720" cy="8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30758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Фотоработы учащихся.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 «Мир в объективе»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егор ольх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1916" y="1200150"/>
            <a:ext cx="2185988" cy="3394075"/>
          </a:xfrm>
        </p:spPr>
      </p:pic>
      <p:pic>
        <p:nvPicPr>
          <p:cNvPr id="8" name="Содержимое 7" descr="егор лилия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203598"/>
            <a:ext cx="4493899" cy="337042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Издания школьного Пресс-центра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первых страниц газет)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газе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566"/>
          <a:stretch>
            <a:fillRect/>
          </a:stretch>
        </p:blipFill>
        <p:spPr>
          <a:xfrm>
            <a:off x="5004048" y="1563638"/>
            <a:ext cx="3894584" cy="2842153"/>
          </a:xfrm>
          <a:ln w="28575">
            <a:solidFill>
              <a:srgbClr val="00B0F0"/>
            </a:solidFill>
          </a:ln>
        </p:spPr>
      </p:pic>
      <p:pic>
        <p:nvPicPr>
          <p:cNvPr id="8" name="Содержимое 7" descr="газет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63638"/>
            <a:ext cx="4038600" cy="2813957"/>
          </a:xfrm>
          <a:ln w="28575">
            <a:solidFill>
              <a:srgbClr val="00B0F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проектов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егор, иль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61002"/>
            <a:ext cx="5976664" cy="448249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683568" y="699542"/>
            <a:ext cx="8136904" cy="444395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центра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Интегрированные уроки, классные часы.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дистанционной игре 1418, посвященная Дню Победы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 безопасности в сети Интернет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химический диктант.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Диктант Победы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этнографический диктант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Краевой этнографический диктант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«Живая классика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исследовательских проектов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шахматный турнир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проекте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Сетевичок.рф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мероприятиях проекта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Урокцифры.рф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Просмотр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видеороликов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23478"/>
            <a:ext cx="677909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Центра «Точка роста»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205978"/>
            <a:ext cx="8712968" cy="857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 sz="24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центра: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Открытие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Центра «Точка роста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экскурсия по кабинетам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31590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23\Desktop\фото\20201001_151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15766"/>
            <a:ext cx="1676772" cy="2235696"/>
          </a:xfrm>
          <a:prstGeom prst="rect">
            <a:avLst/>
          </a:prstGeom>
          <a:noFill/>
        </p:spPr>
      </p:pic>
      <p:pic>
        <p:nvPicPr>
          <p:cNvPr id="16" name="Содержимое 15" descr="20201001_15045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059582"/>
            <a:ext cx="1512168" cy="2016224"/>
          </a:xfrm>
        </p:spPr>
      </p:pic>
      <p:pic>
        <p:nvPicPr>
          <p:cNvPr id="6147" name="Picture 3" descr="C:\Users\123\Desktop\фото\20201001_151013.jpg"/>
          <p:cNvPicPr>
            <a:picLocks noChangeAspect="1" noChangeArrowheads="1"/>
          </p:cNvPicPr>
          <p:nvPr/>
        </p:nvPicPr>
        <p:blipFill>
          <a:blip r:embed="rId5" cstate="print"/>
          <a:srcRect t="26923"/>
          <a:stretch>
            <a:fillRect/>
          </a:stretch>
        </p:blipFill>
        <p:spPr bwMode="auto">
          <a:xfrm>
            <a:off x="2771800" y="1059582"/>
            <a:ext cx="2496277" cy="1368152"/>
          </a:xfrm>
          <a:prstGeom prst="rect">
            <a:avLst/>
          </a:prstGeom>
          <a:noFill/>
        </p:spPr>
      </p:pic>
      <p:pic>
        <p:nvPicPr>
          <p:cNvPr id="6148" name="Picture 4" descr="C:\Users\123\Desktop\фото\20201001_152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203598"/>
            <a:ext cx="1404156" cy="1872208"/>
          </a:xfrm>
          <a:prstGeom prst="rect">
            <a:avLst/>
          </a:prstGeom>
          <a:noFill/>
        </p:spPr>
      </p:pic>
      <p:pic>
        <p:nvPicPr>
          <p:cNvPr id="6149" name="Picture 5" descr="C:\Users\123\Desktop\фото\20201001_15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931790"/>
            <a:ext cx="2688298" cy="2016224"/>
          </a:xfrm>
          <a:prstGeom prst="rect">
            <a:avLst/>
          </a:prstGeom>
          <a:noFill/>
        </p:spPr>
      </p:pic>
      <p:pic>
        <p:nvPicPr>
          <p:cNvPr id="6150" name="Picture 6" descr="C:\Users\123\Desktop\фото\20201001_152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419622"/>
            <a:ext cx="2112235" cy="1584176"/>
          </a:xfrm>
          <a:prstGeom prst="rect">
            <a:avLst/>
          </a:prstGeom>
          <a:noFill/>
        </p:spPr>
      </p:pic>
      <p:pic>
        <p:nvPicPr>
          <p:cNvPr id="6151" name="Picture 7" descr="C:\Users\123\Desktop\фото\20201001_1519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291830"/>
            <a:ext cx="2304256" cy="1728192"/>
          </a:xfrm>
          <a:prstGeom prst="rect">
            <a:avLst/>
          </a:prstGeom>
          <a:noFill/>
        </p:spPr>
      </p:pic>
      <p:pic>
        <p:nvPicPr>
          <p:cNvPr id="6145" name="Picture 1" descr="C:\Users\123\Desktop\фото\20201001_1506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051720" y="2715766"/>
            <a:ext cx="1656184" cy="220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«Живая классика»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да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455" y="1200150"/>
            <a:ext cx="6869090" cy="33940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l_osnova_Spasibo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5486"/>
            <a:ext cx="9144000" cy="5139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3363838"/>
            <a:ext cx="1872208" cy="177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20676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3519"/>
            <a:ext cx="9144000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870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683568" y="1635646"/>
            <a:ext cx="8136904" cy="331236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2020 году МОУ Михайловская СОШ  вошла в федеральный проект «Современная школа» национального проекта «Образование». В рамках данного проекта в школе создан Центр образования цифрового и гуманитарного профилей «Точка роста».  В целях создания  современной образовательной среды были переоборудованы два кабинета и рекреация  на 2 этаже.    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267494"/>
            <a:ext cx="7704856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образования цифрового и гуманитарного профилей «Точка роста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МОУ Михайловской СОШ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683568" y="1039044"/>
            <a:ext cx="8136904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СОЗДАНИЕ УСЛОВИЙ ДЛЯ ВНЕДРЕНИЯ </a:t>
            </a:r>
            <a:r>
              <a:rPr dirty="0"/>
              <a:t>на уровнях</a:t>
            </a:r>
            <a:r>
              <a:rPr lang="ru-RU" dirty="0"/>
              <a:t> </a:t>
            </a:r>
            <a:r>
              <a:rPr dirty="0"/>
              <a:t>начального</a:t>
            </a:r>
            <a:r>
              <a:rPr lang="ru-RU" dirty="0"/>
              <a:t> </a:t>
            </a:r>
            <a:r>
              <a:rPr dirty="0"/>
              <a:t>общего, основного общего и ( или) среднего общего образования новых методов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воспитания</a:t>
            </a:r>
            <a:r>
              <a:rPr dirty="0"/>
              <a:t>,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освоение</a:t>
            </a:r>
            <a:r>
              <a:rPr dirty="0"/>
              <a:t> </a:t>
            </a:r>
            <a:r>
              <a:rPr dirty="0" err="1"/>
              <a:t>обучающимися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lang="ru-RU" dirty="0"/>
              <a:t> </a:t>
            </a:r>
            <a:r>
              <a:rPr dirty="0" err="1"/>
              <a:t>программ</a:t>
            </a:r>
            <a:r>
              <a:rPr lang="ru-RU" dirty="0"/>
              <a:t> </a:t>
            </a:r>
            <a:r>
              <a:rPr dirty="0" err="1"/>
              <a:t>цифрового</a:t>
            </a:r>
            <a:r>
              <a:rPr dirty="0"/>
              <a:t>,</a:t>
            </a:r>
            <a:r>
              <a:rPr lang="ru-RU" dirty="0"/>
              <a:t> </a:t>
            </a:r>
            <a:r>
              <a:rPr dirty="0" err="1"/>
              <a:t>естественнонаучного</a:t>
            </a:r>
            <a:r>
              <a:rPr dirty="0"/>
              <a:t>, </a:t>
            </a:r>
            <a:r>
              <a:rPr dirty="0" err="1"/>
              <a:t>технического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;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  <a:buNone/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ОБНОВЛЕНИЕ СОДЕРЖАНИЯ И СОВЕРШЕНСТВОВАНИЕ МЕТОДОВ </a:t>
            </a:r>
            <a:r>
              <a:rPr dirty="0" err="1"/>
              <a:t>обучения</a:t>
            </a:r>
            <a:r>
              <a:rPr dirty="0"/>
              <a:t> предметов «Технология», «</a:t>
            </a:r>
            <a:r>
              <a:rPr dirty="0" err="1"/>
              <a:t>Информатика</a:t>
            </a:r>
            <a:r>
              <a:rPr dirty="0"/>
              <a:t>», «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»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ИСПОЛЬЗОВАНИЕ ИНФРАСТРУКТУРЫ ВО ВНЕУРОЧНОЕ ВРЕМЯ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общественного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общекультурных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и </a:t>
            </a:r>
            <a:r>
              <a:rPr dirty="0" err="1"/>
              <a:t>цифровой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  <a:r>
              <a:rPr dirty="0" err="1"/>
              <a:t>шахматного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,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, </a:t>
            </a:r>
            <a:r>
              <a:rPr dirty="0" err="1"/>
              <a:t>творческой</a:t>
            </a:r>
            <a:r>
              <a:rPr dirty="0"/>
              <a:t>,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самореализации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педагогов</a:t>
            </a:r>
            <a:r>
              <a:rPr dirty="0"/>
              <a:t>, </a:t>
            </a:r>
            <a:r>
              <a:rPr dirty="0" err="1"/>
              <a:t>родительской</a:t>
            </a:r>
            <a:r>
              <a:rPr dirty="0"/>
              <a:t> </a:t>
            </a:r>
            <a:r>
              <a:rPr dirty="0" err="1"/>
              <a:t>общественности</a:t>
            </a: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6420" y="2387084"/>
            <a:ext cx="447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НАПРАВЛЕНИЯ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ЦЕЛИ И ЗАДАЧИ  ЦЕНТРА «ТОЧКА РОСТА»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кабинетов центра: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ОБЖ практическое занятие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3518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123\Desktop\WhatsApp Image 2020-11-26 at 16.38.33 (2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31590"/>
            <a:ext cx="2880320" cy="3835811"/>
          </a:xfrm>
          <a:prstGeom prst="rect">
            <a:avLst/>
          </a:prstGeom>
          <a:noFill/>
        </p:spPr>
      </p:pic>
      <p:pic>
        <p:nvPicPr>
          <p:cNvPr id="7" name="Picture 5" descr="C:\Users\123\Desktop\WhatsApp Image 2020-11-26 at 16.38.33 (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03598"/>
            <a:ext cx="2808312" cy="37444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информатики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3518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23\Desktop\фото\20201001_153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624" y="1059582"/>
            <a:ext cx="2860522" cy="3816424"/>
          </a:xfrm>
          <a:prstGeom prst="rect">
            <a:avLst/>
          </a:prstGeom>
          <a:noFill/>
        </p:spPr>
      </p:pic>
      <p:pic>
        <p:nvPicPr>
          <p:cNvPr id="7" name="Picture 1" descr="C:\Users\123\Desktop\фото\20201001_153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31590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20201001_151615.jpg"/>
          <p:cNvPicPr>
            <a:picLocks noChangeAspect="1"/>
          </p:cNvPicPr>
          <p:nvPr/>
        </p:nvPicPr>
        <p:blipFill>
          <a:blip r:embed="rId2" cstate="print"/>
          <a:srcRect l="33773" t="22932" r="19049"/>
          <a:stretch>
            <a:fillRect/>
          </a:stretch>
        </p:blipFill>
        <p:spPr>
          <a:xfrm>
            <a:off x="6372199" y="1131590"/>
            <a:ext cx="2690145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разработка проектов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123\Desktop\WhatsApp Image 2020-11-26 at 12.39.2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5488"/>
          <a:stretch>
            <a:fillRect/>
          </a:stretch>
        </p:blipFill>
        <p:spPr bwMode="auto">
          <a:xfrm>
            <a:off x="323528" y="1131590"/>
            <a:ext cx="2952328" cy="372041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 descr="20201001_15170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r="32246"/>
          <a:stretch>
            <a:fillRect/>
          </a:stretch>
        </p:blipFill>
        <p:spPr>
          <a:xfrm>
            <a:off x="3347864" y="1131590"/>
            <a:ext cx="2991274" cy="374441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Шахматный кружок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123\Desktop\WhatsApp Image 2020-11-26 at 16.38.3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274698"/>
            <a:ext cx="2376264" cy="3168351"/>
          </a:xfrm>
          <a:prstGeom prst="rect">
            <a:avLst/>
          </a:prstGeom>
          <a:noFill/>
        </p:spPr>
      </p:pic>
      <p:pic>
        <p:nvPicPr>
          <p:cNvPr id="9" name="Содержимое 8" descr="20201001_1517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275606"/>
            <a:ext cx="4176464" cy="31323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3518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 кружка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(начальная школа)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лего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4652" y="1177293"/>
            <a:ext cx="5027628" cy="377072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Фотоработы учащихся.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Кружок  «Мир в объективе»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егор осень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37725" y="1275606"/>
            <a:ext cx="4416491" cy="3312368"/>
          </a:xfrm>
        </p:spPr>
      </p:pic>
      <p:pic>
        <p:nvPicPr>
          <p:cNvPr id="9" name="Содержимое 8" descr="егор листик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9954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42136</TotalTime>
  <Words>304</Words>
  <Application>Microsoft Office PowerPoint</Application>
  <PresentationFormat>Экран (16:9)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Интеграционные возможности общего и дополнительного образования </vt:lpstr>
      <vt:lpstr> </vt:lpstr>
      <vt:lpstr> </vt:lpstr>
      <vt:lpstr>Работа кабинетов центра: Урок ОБЖ практическое занятие</vt:lpstr>
      <vt:lpstr>Урок информатики</vt:lpstr>
      <vt:lpstr>Внеурочная деятельность: разработка проектов</vt:lpstr>
      <vt:lpstr>Шахматный кружок</vt:lpstr>
      <vt:lpstr>Работы кружка «Легоконструирование» (начальная школа) </vt:lpstr>
      <vt:lpstr>Фотоработы учащихся. Кружок  «Мир в объективе»</vt:lpstr>
      <vt:lpstr>Фотоработы учащихся. Кружок  «Мир в объективе»</vt:lpstr>
      <vt:lpstr>Издания школьного Пресс-центра (скрины первых страниц газет)</vt:lpstr>
      <vt:lpstr>Защита проектов </vt:lpstr>
      <vt:lpstr> </vt:lpstr>
      <vt:lpstr>Мероприятия центра: Открытие  Центра «Точка роста», экскурсия по кабинетам</vt:lpstr>
      <vt:lpstr>Конкурс «Живая классика»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123</cp:lastModifiedBy>
  <cp:revision>1380</cp:revision>
  <cp:lastPrinted>2017-04-03T09:56:10Z</cp:lastPrinted>
  <dcterms:created xsi:type="dcterms:W3CDTF">2014-09-01T10:01:09Z</dcterms:created>
  <dcterms:modified xsi:type="dcterms:W3CDTF">2021-10-27T00:30:22Z</dcterms:modified>
</cp:coreProperties>
</file>